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8"/>
    <p:restoredTop sz="94684"/>
  </p:normalViewPr>
  <p:slideViewPr>
    <p:cSldViewPr snapToGrid="0" snapToObjects="1">
      <p:cViewPr varScale="1">
        <p:scale>
          <a:sx n="92" d="100"/>
          <a:sy n="92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E207-2B15-0B48-B67D-43A397DC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outdoor, laser&#10;&#10;Description automatically generated">
            <a:extLst>
              <a:ext uri="{FF2B5EF4-FFF2-40B4-BE49-F238E27FC236}">
                <a16:creationId xmlns:a16="http://schemas.microsoft.com/office/drawing/2014/main" id="{7781DFDA-9392-E344-96F2-C81EAABAD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8025" cy="6858000"/>
          </a:xfrm>
        </p:spPr>
      </p:pic>
    </p:spTree>
    <p:extLst>
      <p:ext uri="{BB962C8B-B14F-4D97-AF65-F5344CB8AC3E}">
        <p14:creationId xmlns:p14="http://schemas.microsoft.com/office/powerpoint/2010/main" val="227503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361D-024B-A84E-BC82-4C6D458A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7D517F4-0964-2144-978E-334E3CB33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0924" y="-236404"/>
            <a:ext cx="12622924" cy="7094404"/>
          </a:xfrm>
        </p:spPr>
      </p:pic>
    </p:spTree>
    <p:extLst>
      <p:ext uri="{BB962C8B-B14F-4D97-AF65-F5344CB8AC3E}">
        <p14:creationId xmlns:p14="http://schemas.microsoft.com/office/powerpoint/2010/main" val="45916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FEBCC5-F75E-9B4A-9E0A-3A36AB22DC89}"/>
              </a:ext>
            </a:extLst>
          </p:cNvPr>
          <p:cNvSpPr txBox="1"/>
          <p:nvPr/>
        </p:nvSpPr>
        <p:spPr>
          <a:xfrm>
            <a:off x="2380526" y="843677"/>
            <a:ext cx="371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Custodians of funds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Orderbook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Know Your Customer (KYC)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5E431-0851-6542-A4D5-C1A7725F9EC9}"/>
              </a:ext>
            </a:extLst>
          </p:cNvPr>
          <p:cNvSpPr txBox="1"/>
          <p:nvPr/>
        </p:nvSpPr>
        <p:spPr>
          <a:xfrm>
            <a:off x="6150412" y="843677"/>
            <a:ext cx="6041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 body replaced with smart contract/code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Orderbook replaced with AMM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not require KYC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Tokens traded must be on same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Little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74C9C6-D518-164A-9F10-3FDED1C5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96" y="3037145"/>
            <a:ext cx="7792638" cy="42953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91A449-92A3-5A44-AD5B-267E2A3A7F9E}"/>
              </a:ext>
            </a:extLst>
          </p:cNvPr>
          <p:cNvSpPr/>
          <p:nvPr/>
        </p:nvSpPr>
        <p:spPr>
          <a:xfrm>
            <a:off x="2326114" y="70108"/>
            <a:ext cx="34290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Centralised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7B5A2-8432-4548-A57F-D49265A28F7A}"/>
              </a:ext>
            </a:extLst>
          </p:cNvPr>
          <p:cNvSpPr/>
          <p:nvPr/>
        </p:nvSpPr>
        <p:spPr>
          <a:xfrm>
            <a:off x="6150412" y="70108"/>
            <a:ext cx="39209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Decentralised</a:t>
            </a:r>
          </a:p>
        </p:txBody>
      </p:sp>
    </p:spTree>
    <p:extLst>
      <p:ext uri="{BB962C8B-B14F-4D97-AF65-F5344CB8AC3E}">
        <p14:creationId xmlns:p14="http://schemas.microsoft.com/office/powerpoint/2010/main" val="294908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DC4C-ACFD-3B49-8E01-A45C979B8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Orderbook replaced with automated market maker (AMM)</a:t>
            </a:r>
          </a:p>
          <a:p>
            <a:r>
              <a:rPr lang="en-US" dirty="0"/>
              <a:t>DEX keeps balance of liquidity between each trading pair</a:t>
            </a:r>
          </a:p>
          <a:p>
            <a:r>
              <a:rPr lang="en-US" dirty="0"/>
              <a:t>Price impact determined by the ‘buy’ amount and the effect it has on the liquidity of the token on the exchange.</a:t>
            </a:r>
          </a:p>
          <a:p>
            <a:r>
              <a:rPr lang="en-US" dirty="0"/>
              <a:t>Blockchain transaction fees – fee to use the network</a:t>
            </a:r>
          </a:p>
          <a:p>
            <a:r>
              <a:rPr lang="en-US" dirty="0"/>
              <a:t>Slippage cost - </a:t>
            </a:r>
            <a:r>
              <a:rPr lang="en-AU" dirty="0"/>
              <a:t>the percentage amount that the purchaser chooses to potentially pay over their asking price to ensure their trade goes through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86F96-60F9-5748-8764-58C12C0700DF}"/>
              </a:ext>
            </a:extLst>
          </p:cNvPr>
          <p:cNvSpPr/>
          <p:nvPr/>
        </p:nvSpPr>
        <p:spPr>
          <a:xfrm>
            <a:off x="1141412" y="907713"/>
            <a:ext cx="4842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COSTS ON DEXs</a:t>
            </a:r>
          </a:p>
        </p:txBody>
      </p:sp>
    </p:spTree>
    <p:extLst>
      <p:ext uri="{BB962C8B-B14F-4D97-AF65-F5344CB8AC3E}">
        <p14:creationId xmlns:p14="http://schemas.microsoft.com/office/powerpoint/2010/main" val="369524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4A4C-ECD7-AB40-83AE-F745269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92985-B371-4F43-A5E2-664767166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2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</TotalTime>
  <Words>115</Words>
  <Application>Microsoft Macintosh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Martin</dc:creator>
  <cp:lastModifiedBy>Toby Martin</cp:lastModifiedBy>
  <cp:revision>1</cp:revision>
  <dcterms:created xsi:type="dcterms:W3CDTF">2022-01-31T06:31:04Z</dcterms:created>
  <dcterms:modified xsi:type="dcterms:W3CDTF">2022-01-31T08:10:49Z</dcterms:modified>
</cp:coreProperties>
</file>